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x" ContentType="application/vnd.openxmlformats-officedocument.presentationml.presentation"/>
  <Default Extension="gif" ContentType="image/gif"/>
  <Default Extension="avi" ContentType="video/x-msvide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6.wav" ContentType="audio/x-wav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6"/>
  </p:notesMasterIdLst>
  <p:sldIdLst>
    <p:sldId id="256" r:id="rId3"/>
    <p:sldId id="270" r:id="rId4"/>
    <p:sldId id="338" r:id="rId5"/>
    <p:sldId id="278" r:id="rId6"/>
    <p:sldId id="331" r:id="rId7"/>
    <p:sldId id="340" r:id="rId8"/>
    <p:sldId id="323" r:id="rId9"/>
    <p:sldId id="326" r:id="rId10"/>
    <p:sldId id="290" r:id="rId11"/>
    <p:sldId id="286" r:id="rId12"/>
    <p:sldId id="327" r:id="rId13"/>
    <p:sldId id="324" r:id="rId14"/>
    <p:sldId id="318" r:id="rId15"/>
    <p:sldId id="328" r:id="rId16"/>
    <p:sldId id="330" r:id="rId17"/>
    <p:sldId id="321" r:id="rId18"/>
    <p:sldId id="329" r:id="rId19"/>
    <p:sldId id="325" r:id="rId20"/>
    <p:sldId id="344" r:id="rId21"/>
    <p:sldId id="345" r:id="rId22"/>
    <p:sldId id="346" r:id="rId23"/>
    <p:sldId id="332" r:id="rId24"/>
    <p:sldId id="283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00FF"/>
    <a:srgbClr val="FF3300"/>
    <a:srgbClr val="CCFFFF"/>
    <a:srgbClr val="E84024"/>
    <a:srgbClr val="FFFFCC"/>
    <a:srgbClr val="FFFF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9" autoAdjust="0"/>
  </p:normalViewPr>
  <p:slideViewPr>
    <p:cSldViewPr>
      <p:cViewPr varScale="1">
        <p:scale>
          <a:sx n="84" d="100"/>
          <a:sy n="84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CF2DA-FB20-488C-80C1-6EAFC1B08D8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4FD7F-DE8F-453A-BE57-0D46F5234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4FD7F-DE8F-453A-BE57-0D46F52342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9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4FD7F-DE8F-453A-BE57-0D46F523427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1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97BE4-FA16-4AC6-8C3E-1BB8997BB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93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58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4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2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4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0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6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5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5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3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2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8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3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8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AE512-4AD4-4935-9E66-C017FE15444A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8C217-C653-482B-B874-4F5BD309F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5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AE512-4AD4-4935-9E66-C017FE154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8C217-C653-482B-B874-4F5BD309F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package" Target="../embeddings/Microsoft_PowerPoint_Presentation1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wav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.jpe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899"/>
            <a:ext cx="8633619" cy="630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05637" y="-52387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8575" y="19049"/>
            <a:ext cx="2085975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190" y="505600"/>
            <a:ext cx="7772400" cy="737545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GIA LÂM</a:t>
            </a:r>
            <a:b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53836" y="1611592"/>
            <a:ext cx="6400800" cy="762000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isometricRightUp"/>
              <a:lightRig rig="threePt" dir="t"/>
            </a:scene3d>
            <a:sp3d>
              <a:bevelB w="38100" h="38100" prst="angle"/>
            </a:sp3d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KHÁM PHÁ </a:t>
            </a:r>
            <a:endParaRPr lang="en-US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2357" y="253556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Dạy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trẻ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k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ỹ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năng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phong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tranh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cac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yeu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to gay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nguy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hiểm</a:t>
            </a:r>
            <a:endParaRPr lang="en-US" sz="36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914400"/>
            <a:ext cx="5832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6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LỆ CHI 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4876800"/>
            <a:ext cx="49962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9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pic>
        <p:nvPicPr>
          <p:cNvPr id="14" name="Picture 11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9564">
            <a:off x="-136085" y="17687"/>
            <a:ext cx="144780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8526">
            <a:off x="7752725" y="64988"/>
            <a:ext cx="144780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b3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15000"/>
            <a:ext cx="553278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b36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638800"/>
            <a:ext cx="609599" cy="83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797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381000"/>
            <a:ext cx="86106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Câu</a:t>
            </a:r>
            <a:r>
              <a:rPr lang="en-US" sz="2000" b="1" dirty="0" smtClean="0">
                <a:solidFill>
                  <a:srgbClr val="0000FF"/>
                </a:solidFill>
              </a:rPr>
              <a:t> 2: </a:t>
            </a:r>
            <a:r>
              <a:rPr lang="en-US" sz="2000" b="1" dirty="0" err="1" smtClean="0">
                <a:solidFill>
                  <a:srgbClr val="0000FF"/>
                </a:solidFill>
              </a:rPr>
              <a:t>Khi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hiện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cháy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</a:rPr>
              <a:t> con </a:t>
            </a:r>
            <a:r>
              <a:rPr lang="en-US" sz="2000" b="1" dirty="0" err="1" smtClean="0">
                <a:solidFill>
                  <a:srgbClr val="0000FF"/>
                </a:solidFill>
              </a:rPr>
              <a:t>sẽ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làm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gì</a:t>
            </a:r>
            <a:r>
              <a:rPr lang="en-US" sz="20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4000" dirty="0" smtClean="0"/>
              <a:t>         </a:t>
            </a:r>
            <a:r>
              <a:rPr lang="en-US" sz="24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Khóc</a:t>
            </a:r>
            <a:r>
              <a:rPr lang="en-US" sz="2400" b="1" dirty="0" smtClean="0">
                <a:solidFill>
                  <a:srgbClr val="E84024"/>
                </a:solidFill>
              </a:rPr>
              <a:t> la </a:t>
            </a:r>
            <a:r>
              <a:rPr lang="en-US" sz="2400" b="1" dirty="0" err="1" smtClean="0">
                <a:solidFill>
                  <a:srgbClr val="E84024"/>
                </a:solidFill>
              </a:rPr>
              <a:t>hét</a:t>
            </a:r>
            <a:r>
              <a:rPr lang="en-US" sz="3200" b="1" dirty="0" smtClean="0">
                <a:solidFill>
                  <a:srgbClr val="E84024"/>
                </a:solidFill>
              </a:rPr>
              <a:t>.                  </a:t>
            </a:r>
            <a:r>
              <a:rPr lang="en-US" sz="2800" b="1" dirty="0">
                <a:solidFill>
                  <a:srgbClr val="0000FF"/>
                </a:solidFill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</a:rPr>
              <a:t>.</a:t>
            </a:r>
            <a:r>
              <a:rPr lang="en-US" sz="2800" b="1" dirty="0" smtClean="0">
                <a:solidFill>
                  <a:srgbClr val="E84024"/>
                </a:solidFill>
              </a:rPr>
              <a:t> Chui </a:t>
            </a:r>
            <a:r>
              <a:rPr lang="en-US" sz="2800" b="1" dirty="0" err="1" smtClean="0">
                <a:solidFill>
                  <a:srgbClr val="E84024"/>
                </a:solidFill>
              </a:rPr>
              <a:t>xuống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gầm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giường</a:t>
            </a:r>
            <a:endParaRPr lang="en-US" sz="44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>
              <a:solidFill>
                <a:srgbClr val="E84024"/>
              </a:solidFill>
            </a:endParaRPr>
          </a:p>
          <a:p>
            <a:pPr marL="742950" indent="-742950"/>
            <a:endParaRPr lang="en-US" sz="20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2000" b="1" dirty="0" smtClean="0">
                <a:solidFill>
                  <a:srgbClr val="E84024"/>
                </a:solidFill>
              </a:rPr>
              <a:t>                                       </a:t>
            </a:r>
            <a:r>
              <a:rPr lang="en-US" sz="3200" b="1" dirty="0">
                <a:solidFill>
                  <a:srgbClr val="0000FF"/>
                </a:solidFill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</a:rPr>
              <a:t>.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Hô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hoán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gọi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báo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cho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người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lớn</a:t>
            </a:r>
            <a:endParaRPr lang="en-US" sz="2000" dirty="0">
              <a:solidFill>
                <a:srgbClr val="E8402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24905"/>
            <a:ext cx="3962400" cy="2456916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914400"/>
            <a:ext cx="4038600" cy="245691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rcRect l="16569" t="9359" r="16614" b="22529"/>
          <a:stretch>
            <a:fillRect/>
          </a:stretch>
        </p:blipFill>
        <p:spPr bwMode="auto">
          <a:xfrm>
            <a:off x="2743200" y="3886200"/>
            <a:ext cx="3762375" cy="2438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373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2286000" y="12954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600200" y="737889"/>
            <a:ext cx="6553200" cy="5205711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Bắt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đầu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1143000" y="685800"/>
            <a:ext cx="7491413" cy="5410200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Hết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giờ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4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2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3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3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9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381000"/>
            <a:ext cx="86106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Câu</a:t>
            </a:r>
            <a:r>
              <a:rPr lang="en-US" sz="2000" b="1" dirty="0" smtClean="0">
                <a:solidFill>
                  <a:srgbClr val="0000FF"/>
                </a:solidFill>
              </a:rPr>
              <a:t> 2: </a:t>
            </a:r>
            <a:r>
              <a:rPr lang="en-US" sz="2000" b="1" dirty="0" err="1" smtClean="0">
                <a:solidFill>
                  <a:srgbClr val="0000FF"/>
                </a:solidFill>
              </a:rPr>
              <a:t>Khi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hiện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cháy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</a:rPr>
              <a:t> con </a:t>
            </a:r>
            <a:r>
              <a:rPr lang="en-US" sz="2000" b="1" dirty="0" err="1" smtClean="0">
                <a:solidFill>
                  <a:srgbClr val="0000FF"/>
                </a:solidFill>
              </a:rPr>
              <a:t>sẽ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làm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gì</a:t>
            </a:r>
            <a:r>
              <a:rPr lang="en-US" sz="20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       </a:t>
            </a:r>
            <a:r>
              <a:rPr lang="en-US" sz="2000" b="1" dirty="0" smtClean="0">
                <a:solidFill>
                  <a:srgbClr val="E84024"/>
                </a:solidFill>
              </a:rPr>
              <a:t>a. </a:t>
            </a:r>
            <a:r>
              <a:rPr lang="en-US" sz="2000" b="1" dirty="0" err="1" smtClean="0">
                <a:solidFill>
                  <a:srgbClr val="E84024"/>
                </a:solidFill>
              </a:rPr>
              <a:t>Khóc</a:t>
            </a:r>
            <a:r>
              <a:rPr lang="en-US" sz="2000" b="1" dirty="0" smtClean="0">
                <a:solidFill>
                  <a:srgbClr val="E84024"/>
                </a:solidFill>
              </a:rPr>
              <a:t> la </a:t>
            </a:r>
            <a:r>
              <a:rPr lang="en-US" sz="2000" b="1" dirty="0" err="1" smtClean="0">
                <a:solidFill>
                  <a:srgbClr val="E84024"/>
                </a:solidFill>
              </a:rPr>
              <a:t>hét</a:t>
            </a:r>
            <a:r>
              <a:rPr lang="en-US" sz="2000" b="1" dirty="0" smtClean="0">
                <a:solidFill>
                  <a:srgbClr val="E84024"/>
                </a:solidFill>
              </a:rPr>
              <a:t>.                                               b. Chui </a:t>
            </a:r>
            <a:r>
              <a:rPr lang="en-US" sz="2000" b="1" dirty="0" err="1" smtClean="0">
                <a:solidFill>
                  <a:srgbClr val="E84024"/>
                </a:solidFill>
              </a:rPr>
              <a:t>xuống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gầm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giường</a:t>
            </a:r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5400" b="1" dirty="0">
              <a:solidFill>
                <a:srgbClr val="E84024"/>
              </a:solidFill>
            </a:endParaRPr>
          </a:p>
          <a:p>
            <a:pPr marL="742950" indent="-742950"/>
            <a:r>
              <a:rPr lang="en-US" sz="2000" b="1" dirty="0" smtClean="0">
                <a:solidFill>
                  <a:srgbClr val="E84024"/>
                </a:solidFill>
              </a:rPr>
              <a:t>                                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E84024"/>
                </a:solidFill>
              </a:rPr>
              <a:t>Hô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hoán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gọi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báo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cho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người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800" b="1" dirty="0" err="1" smtClean="0">
                <a:solidFill>
                  <a:srgbClr val="E84024"/>
                </a:solidFill>
              </a:rPr>
              <a:t>lớn</a:t>
            </a:r>
            <a:endParaRPr lang="en-US" sz="2400" dirty="0">
              <a:solidFill>
                <a:srgbClr val="E84024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rcRect l="16569" t="9359" r="16614" b="22529"/>
          <a:stretch>
            <a:fillRect/>
          </a:stretch>
        </p:blipFill>
        <p:spPr bwMode="auto">
          <a:xfrm>
            <a:off x="385762" y="762000"/>
            <a:ext cx="8296275" cy="54102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45505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4572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9600" y="152400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Câu</a:t>
            </a:r>
            <a:r>
              <a:rPr lang="en-US" sz="3600" b="1" dirty="0" smtClean="0">
                <a:solidFill>
                  <a:srgbClr val="0000FF"/>
                </a:solidFill>
              </a:rPr>
              <a:t> 3: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điện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cứu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hỏa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</a:p>
          <a:p>
            <a:pPr marL="342900" indent="-342900"/>
            <a:r>
              <a:rPr lang="en-US" sz="3600" dirty="0" smtClean="0"/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</a:rPr>
              <a:t> 113                                                   </a:t>
            </a:r>
          </a:p>
          <a:p>
            <a:pPr marL="342900" indent="-34290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</a:rPr>
              <a:t> 114</a:t>
            </a:r>
          </a:p>
          <a:p>
            <a:pPr marL="742950" indent="-74295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</a:rPr>
              <a:t>115                                                  </a:t>
            </a:r>
          </a:p>
          <a:p>
            <a:pPr marL="742950" indent="-74295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lphaL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58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2286000" y="12954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524000" y="737889"/>
            <a:ext cx="6553200" cy="5205711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Bắt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đầu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1042987" y="762000"/>
            <a:ext cx="7491413" cy="5410200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Hết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giờ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4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6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7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7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7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8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8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9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4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4572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9600" y="152400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Câu</a:t>
            </a:r>
            <a:r>
              <a:rPr lang="en-US" sz="3600" b="1" dirty="0" smtClean="0">
                <a:solidFill>
                  <a:srgbClr val="0000FF"/>
                </a:solidFill>
              </a:rPr>
              <a:t> 3: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điện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cứu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hỏa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</a:p>
          <a:p>
            <a:pPr marL="342900" indent="-342900"/>
            <a:r>
              <a:rPr lang="en-US" sz="3600" dirty="0" smtClean="0"/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</a:rPr>
              <a:t> 113                                                   </a:t>
            </a:r>
          </a:p>
          <a:p>
            <a:pPr marL="342900" indent="-34290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</a:rPr>
              <a:t> 114</a:t>
            </a:r>
          </a:p>
          <a:p>
            <a:pPr marL="742950" indent="-74295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</a:rPr>
              <a:t>115                                                  </a:t>
            </a:r>
          </a:p>
          <a:p>
            <a:pPr marL="742950" indent="-742950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lphaL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94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962E-6 L 0.48646 0.1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63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381000"/>
            <a:ext cx="86106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Câu</a:t>
            </a:r>
            <a:r>
              <a:rPr lang="en-US" sz="2000" b="1" dirty="0">
                <a:solidFill>
                  <a:srgbClr val="0000FF"/>
                </a:solidFill>
              </a:rPr>
              <a:t> 4: </a:t>
            </a:r>
            <a:r>
              <a:rPr lang="en-US" sz="2000" b="1" dirty="0" err="1">
                <a:solidFill>
                  <a:srgbClr val="0000FF"/>
                </a:solidFill>
              </a:rPr>
              <a:t>Khi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bị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kẹt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trong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phòng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có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nhiều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khói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các</a:t>
            </a:r>
            <a:r>
              <a:rPr lang="en-US" sz="2000" b="1" dirty="0">
                <a:solidFill>
                  <a:srgbClr val="0000FF"/>
                </a:solidFill>
              </a:rPr>
              <a:t> con </a:t>
            </a:r>
            <a:r>
              <a:rPr lang="en-US" sz="2000" b="1" dirty="0" err="1">
                <a:solidFill>
                  <a:srgbClr val="0000FF"/>
                </a:solidFill>
              </a:rPr>
              <a:t>sẽ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xử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nào</a:t>
            </a:r>
            <a:r>
              <a:rPr lang="en-US" sz="2000" b="1" dirty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</a:t>
            </a:r>
            <a:r>
              <a:rPr lang="en-US" sz="20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0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Dùng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khăn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thấm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nước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bịt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vào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mũi</a:t>
            </a:r>
            <a:r>
              <a:rPr lang="en-US" b="1" dirty="0" smtClean="0">
                <a:solidFill>
                  <a:srgbClr val="E84024"/>
                </a:solidFill>
              </a:rPr>
              <a:t>                           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 smtClean="0">
                <a:solidFill>
                  <a:srgbClr val="E84024"/>
                </a:solidFill>
              </a:rPr>
              <a:t>Trèo</a:t>
            </a:r>
            <a:r>
              <a:rPr lang="en-US" b="1" dirty="0" smtClean="0">
                <a:solidFill>
                  <a:srgbClr val="E84024"/>
                </a:solidFill>
              </a:rPr>
              <a:t> qua </a:t>
            </a:r>
            <a:r>
              <a:rPr lang="en-US" b="1" dirty="0" err="1" smtClean="0">
                <a:solidFill>
                  <a:srgbClr val="E84024"/>
                </a:solidFill>
              </a:rPr>
              <a:t>lan</a:t>
            </a:r>
            <a:r>
              <a:rPr lang="en-US" b="1" dirty="0" smtClean="0">
                <a:solidFill>
                  <a:srgbClr val="E84024"/>
                </a:solidFill>
              </a:rPr>
              <a:t> can</a:t>
            </a:r>
          </a:p>
          <a:p>
            <a:pPr marL="342900" indent="-342900"/>
            <a:r>
              <a:rPr lang="en-US" b="1" dirty="0" smtClean="0">
                <a:solidFill>
                  <a:srgbClr val="E84024"/>
                </a:solidFill>
              </a:rPr>
              <a:t>       </a:t>
            </a:r>
            <a:r>
              <a:rPr lang="en-US" b="1" dirty="0" err="1" smtClean="0">
                <a:solidFill>
                  <a:srgbClr val="E84024"/>
                </a:solidFill>
              </a:rPr>
              <a:t>và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bò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khom</a:t>
            </a:r>
            <a:r>
              <a:rPr lang="en-US" b="1" dirty="0" smtClean="0">
                <a:solidFill>
                  <a:srgbClr val="E84024"/>
                </a:solidFill>
              </a:rPr>
              <a:t> men </a:t>
            </a:r>
            <a:r>
              <a:rPr lang="en-US" b="1" dirty="0" err="1" smtClean="0">
                <a:solidFill>
                  <a:srgbClr val="E84024"/>
                </a:solidFill>
              </a:rPr>
              <a:t>theo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tường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ra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ngoài</a:t>
            </a:r>
            <a:endParaRPr lang="en-US" sz="32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3600" b="1" dirty="0" smtClean="0">
                <a:solidFill>
                  <a:srgbClr val="E84024"/>
                </a:solidFill>
              </a:rPr>
              <a:t>                         </a:t>
            </a: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14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2000" b="1" dirty="0" smtClean="0">
                <a:solidFill>
                  <a:srgbClr val="E84024"/>
                </a:solidFill>
              </a:rPr>
              <a:t>                                                 </a:t>
            </a:r>
            <a:r>
              <a:rPr lang="en-US" sz="20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Ngồi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trốn</a:t>
            </a:r>
            <a:r>
              <a:rPr lang="en-US" sz="2000" b="1" dirty="0" smtClean="0">
                <a:solidFill>
                  <a:srgbClr val="E84024"/>
                </a:solidFill>
              </a:rPr>
              <a:t>  </a:t>
            </a:r>
            <a:r>
              <a:rPr lang="en-US" sz="2000" b="1" dirty="0" err="1" smtClean="0">
                <a:solidFill>
                  <a:srgbClr val="E84024"/>
                </a:solidFill>
              </a:rPr>
              <a:t>vào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một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góc</a:t>
            </a:r>
            <a:endParaRPr lang="en-US" dirty="0" smtClean="0">
              <a:solidFill>
                <a:srgbClr val="E84024"/>
              </a:solidFill>
            </a:endParaRPr>
          </a:p>
          <a:p>
            <a:endParaRPr lang="en-US" dirty="0">
              <a:solidFill>
                <a:srgbClr val="E84024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5800" y="990600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0000FF">
                <a:alpha val="9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Hình ảnh có liên quan"/>
          <p:cNvPicPr/>
          <p:nvPr/>
        </p:nvPicPr>
        <p:blipFill>
          <a:blip r:embed="rId3"/>
          <a:srcRect t="20870"/>
          <a:stretch>
            <a:fillRect/>
          </a:stretch>
        </p:blipFill>
        <p:spPr bwMode="auto">
          <a:xfrm>
            <a:off x="2438400" y="4038600"/>
            <a:ext cx="3886200" cy="227765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t="3975" r="32423" b="4881"/>
          <a:stretch/>
        </p:blipFill>
        <p:spPr bwMode="auto">
          <a:xfrm>
            <a:off x="4533901" y="990600"/>
            <a:ext cx="3924300" cy="2362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090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2286000" y="12954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524000" y="737889"/>
            <a:ext cx="6553200" cy="5205711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Bắt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đầu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1042987" y="762000"/>
            <a:ext cx="7491413" cy="5410200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Hết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giờ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4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6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7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7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7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8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9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4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381000"/>
            <a:ext cx="86106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Câu</a:t>
            </a:r>
            <a:r>
              <a:rPr lang="en-US" sz="2000" b="1" dirty="0">
                <a:solidFill>
                  <a:srgbClr val="0000FF"/>
                </a:solidFill>
              </a:rPr>
              <a:t> 4: </a:t>
            </a:r>
            <a:r>
              <a:rPr lang="en-US" sz="2000" b="1" dirty="0" err="1">
                <a:solidFill>
                  <a:srgbClr val="0000FF"/>
                </a:solidFill>
              </a:rPr>
              <a:t>Khi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bị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kẹt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trong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phòng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có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nhiều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khói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các</a:t>
            </a:r>
            <a:r>
              <a:rPr lang="en-US" sz="2000" b="1" dirty="0">
                <a:solidFill>
                  <a:srgbClr val="0000FF"/>
                </a:solidFill>
              </a:rPr>
              <a:t> con </a:t>
            </a:r>
            <a:r>
              <a:rPr lang="en-US" sz="2000" b="1" dirty="0" err="1">
                <a:solidFill>
                  <a:srgbClr val="0000FF"/>
                </a:solidFill>
              </a:rPr>
              <a:t>sẽ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xử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nào</a:t>
            </a:r>
            <a:r>
              <a:rPr lang="en-US" sz="2000" b="1" dirty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</a:t>
            </a:r>
            <a:r>
              <a:rPr lang="en-US" sz="2000" b="1" dirty="0" smtClean="0">
                <a:solidFill>
                  <a:srgbClr val="E84024"/>
                </a:solidFill>
              </a:rPr>
              <a:t>a. </a:t>
            </a:r>
            <a:r>
              <a:rPr lang="en-US" b="1" dirty="0" err="1" smtClean="0">
                <a:solidFill>
                  <a:srgbClr val="E84024"/>
                </a:solidFill>
              </a:rPr>
              <a:t>Dùng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khăn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thấm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nước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bịt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vào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mũi</a:t>
            </a:r>
            <a:r>
              <a:rPr lang="en-US" b="1" dirty="0" smtClean="0">
                <a:solidFill>
                  <a:srgbClr val="E84024"/>
                </a:solidFill>
              </a:rPr>
              <a:t>                           b. </a:t>
            </a:r>
            <a:r>
              <a:rPr lang="en-US" b="1" dirty="0" err="1" smtClean="0">
                <a:solidFill>
                  <a:srgbClr val="E84024"/>
                </a:solidFill>
              </a:rPr>
              <a:t>Chạy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ra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ngoài</a:t>
            </a:r>
            <a:endParaRPr lang="en-US" b="1" dirty="0" smtClean="0">
              <a:solidFill>
                <a:srgbClr val="E84024"/>
              </a:solidFill>
            </a:endParaRPr>
          </a:p>
          <a:p>
            <a:pPr marL="342900" indent="-342900"/>
            <a:r>
              <a:rPr lang="en-US" b="1" dirty="0" smtClean="0">
                <a:solidFill>
                  <a:srgbClr val="E84024"/>
                </a:solidFill>
              </a:rPr>
              <a:t>       </a:t>
            </a:r>
            <a:r>
              <a:rPr lang="en-US" b="1" dirty="0" err="1" smtClean="0">
                <a:solidFill>
                  <a:srgbClr val="E84024"/>
                </a:solidFill>
              </a:rPr>
              <a:t>và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bò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khom</a:t>
            </a:r>
            <a:r>
              <a:rPr lang="en-US" b="1" dirty="0" smtClean="0">
                <a:solidFill>
                  <a:srgbClr val="E84024"/>
                </a:solidFill>
              </a:rPr>
              <a:t> men </a:t>
            </a:r>
            <a:r>
              <a:rPr lang="en-US" b="1" dirty="0" err="1" smtClean="0">
                <a:solidFill>
                  <a:srgbClr val="E84024"/>
                </a:solidFill>
              </a:rPr>
              <a:t>theo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tường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ra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ngoài</a:t>
            </a:r>
            <a:endParaRPr lang="en-US" sz="32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3600" b="1" dirty="0" smtClean="0">
                <a:solidFill>
                  <a:srgbClr val="E84024"/>
                </a:solidFill>
              </a:rPr>
              <a:t>                         </a:t>
            </a: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200" b="1" dirty="0" smtClean="0">
              <a:solidFill>
                <a:srgbClr val="E84024"/>
              </a:solidFill>
            </a:endParaRPr>
          </a:p>
          <a:p>
            <a:pPr marL="342900" indent="-342900"/>
            <a:r>
              <a:rPr lang="en-US" sz="2800" b="1" dirty="0" smtClean="0">
                <a:solidFill>
                  <a:srgbClr val="E84024"/>
                </a:solidFill>
              </a:rPr>
              <a:t>                      </a:t>
            </a:r>
            <a:r>
              <a:rPr lang="en-US" sz="28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8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Dùng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khăn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thấm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nước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bịt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vào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mũi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và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bò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khom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endParaRPr lang="en-US" sz="2400" b="1" dirty="0" smtClean="0">
              <a:solidFill>
                <a:srgbClr val="E84024"/>
              </a:solidFill>
            </a:endParaRPr>
          </a:p>
          <a:p>
            <a:pPr marL="342900" indent="-342900"/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smtClean="0">
                <a:solidFill>
                  <a:srgbClr val="E84024"/>
                </a:solidFill>
              </a:rPr>
              <a:t>                                          men </a:t>
            </a:r>
            <a:r>
              <a:rPr lang="en-US" sz="2400" b="1" dirty="0" err="1">
                <a:solidFill>
                  <a:srgbClr val="E84024"/>
                </a:solidFill>
              </a:rPr>
              <a:t>theo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tường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ra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ngoài</a:t>
            </a:r>
            <a:endParaRPr lang="en-US" sz="4000" b="1" dirty="0">
              <a:solidFill>
                <a:srgbClr val="E84024"/>
              </a:solidFill>
            </a:endParaRPr>
          </a:p>
          <a:p>
            <a:pPr marL="742950" indent="-742950"/>
            <a:endParaRPr lang="en-US" dirty="0">
              <a:solidFill>
                <a:srgbClr val="E84024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3400" y="922749"/>
            <a:ext cx="8077200" cy="509705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0000FF">
                <a:alpha val="9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519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381000"/>
            <a:ext cx="8610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Câu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5: </a:t>
            </a:r>
            <a:r>
              <a:rPr lang="en-US" sz="2000" b="1" dirty="0" err="1">
                <a:solidFill>
                  <a:srgbClr val="0000FF"/>
                </a:solidFill>
              </a:rPr>
              <a:t>Khi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bị</a:t>
            </a:r>
            <a:r>
              <a:rPr lang="en-US" sz="2000" b="1" dirty="0">
                <a:solidFill>
                  <a:srgbClr val="0000FF"/>
                </a:solidFill>
              </a:rPr>
              <a:t>  </a:t>
            </a:r>
            <a:r>
              <a:rPr lang="en-US" sz="2000" b="1" dirty="0" err="1" smtClean="0">
                <a:solidFill>
                  <a:srgbClr val="0000FF"/>
                </a:solidFill>
              </a:rPr>
              <a:t>lửa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bén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con </a:t>
            </a:r>
            <a:r>
              <a:rPr lang="en-US" sz="2000" b="1" dirty="0" err="1">
                <a:solidFill>
                  <a:srgbClr val="0000FF"/>
                </a:solidFill>
              </a:rPr>
              <a:t>sẽ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xử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lý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thế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nào</a:t>
            </a:r>
            <a:r>
              <a:rPr lang="en-US" sz="2000" b="1" dirty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pPr marL="342900" indent="-342900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</a:t>
            </a:r>
            <a:r>
              <a:rPr lang="en-US" sz="20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0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Dùng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khăn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thấm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nước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bịt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vào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mũi</a:t>
            </a:r>
            <a:r>
              <a:rPr lang="en-US" b="1" dirty="0" smtClean="0">
                <a:solidFill>
                  <a:srgbClr val="E84024"/>
                </a:solidFill>
              </a:rPr>
              <a:t>                  </a:t>
            </a:r>
            <a:r>
              <a:rPr lang="en-US" sz="2000" b="1" dirty="0" smtClean="0">
                <a:solidFill>
                  <a:srgbClr val="0000FF"/>
                </a:solidFill>
                <a:latin typeface=".VnAvant" pitchFamily="34" charset="0"/>
              </a:rPr>
              <a:t>2. </a:t>
            </a:r>
            <a:r>
              <a:rPr lang="en-US" b="1" dirty="0" err="1" smtClean="0">
                <a:solidFill>
                  <a:srgbClr val="E84024"/>
                </a:solidFill>
              </a:rPr>
              <a:t>Nằm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xuống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đất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lăn</a:t>
            </a:r>
            <a:r>
              <a:rPr lang="en-US" b="1" dirty="0" smtClean="0">
                <a:solidFill>
                  <a:srgbClr val="E84024"/>
                </a:solidFill>
              </a:rPr>
              <a:t> qua </a:t>
            </a:r>
            <a:r>
              <a:rPr lang="en-US" b="1" dirty="0" err="1" smtClean="0">
                <a:solidFill>
                  <a:srgbClr val="E84024"/>
                </a:solidFill>
              </a:rPr>
              <a:t>lăn</a:t>
            </a:r>
            <a:r>
              <a:rPr lang="en-US" b="1" dirty="0" smtClean="0">
                <a:solidFill>
                  <a:srgbClr val="E84024"/>
                </a:solidFill>
              </a:rPr>
              <a:t> </a:t>
            </a:r>
            <a:r>
              <a:rPr lang="en-US" b="1" dirty="0" err="1" smtClean="0">
                <a:solidFill>
                  <a:srgbClr val="E84024"/>
                </a:solidFill>
              </a:rPr>
              <a:t>lại</a:t>
            </a:r>
            <a:r>
              <a:rPr lang="en-US" b="1" dirty="0" smtClean="0">
                <a:solidFill>
                  <a:srgbClr val="E84024"/>
                </a:solidFill>
              </a:rPr>
              <a:t>  </a:t>
            </a:r>
            <a:endParaRPr lang="en-US" b="1" dirty="0">
              <a:solidFill>
                <a:srgbClr val="E84024"/>
              </a:solidFill>
            </a:endParaRPr>
          </a:p>
          <a:p>
            <a:pPr marL="342900" indent="-342900"/>
            <a:r>
              <a:rPr lang="en-US" b="1" dirty="0">
                <a:solidFill>
                  <a:srgbClr val="E84024"/>
                </a:solidFill>
              </a:rPr>
              <a:t>   </a:t>
            </a:r>
            <a:r>
              <a:rPr lang="en-US" b="1" dirty="0" err="1">
                <a:solidFill>
                  <a:srgbClr val="E84024"/>
                </a:solidFill>
              </a:rPr>
              <a:t>và</a:t>
            </a:r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err="1">
                <a:solidFill>
                  <a:srgbClr val="E84024"/>
                </a:solidFill>
              </a:rPr>
              <a:t>bò</a:t>
            </a:r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err="1">
                <a:solidFill>
                  <a:srgbClr val="E84024"/>
                </a:solidFill>
              </a:rPr>
              <a:t>khom</a:t>
            </a:r>
            <a:r>
              <a:rPr lang="en-US" b="1" dirty="0">
                <a:solidFill>
                  <a:srgbClr val="E84024"/>
                </a:solidFill>
              </a:rPr>
              <a:t> men </a:t>
            </a:r>
            <a:r>
              <a:rPr lang="en-US" b="1" dirty="0" err="1">
                <a:solidFill>
                  <a:srgbClr val="E84024"/>
                </a:solidFill>
              </a:rPr>
              <a:t>theo</a:t>
            </a:r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err="1">
                <a:solidFill>
                  <a:srgbClr val="E84024"/>
                </a:solidFill>
              </a:rPr>
              <a:t>tường</a:t>
            </a:r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err="1">
                <a:solidFill>
                  <a:srgbClr val="E84024"/>
                </a:solidFill>
              </a:rPr>
              <a:t>ra</a:t>
            </a:r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err="1">
                <a:solidFill>
                  <a:srgbClr val="E84024"/>
                </a:solidFill>
              </a:rPr>
              <a:t>ngoài</a:t>
            </a:r>
            <a:endParaRPr lang="en-US" sz="3200" b="1" dirty="0">
              <a:solidFill>
                <a:srgbClr val="E84024"/>
              </a:solidFill>
            </a:endParaRPr>
          </a:p>
          <a:p>
            <a:pPr marL="342900" indent="-342900"/>
            <a:endParaRPr lang="en-US" b="1" dirty="0" smtClean="0">
              <a:solidFill>
                <a:srgbClr val="E84024"/>
              </a:solidFill>
            </a:endParaRPr>
          </a:p>
          <a:p>
            <a:pPr marL="342900" indent="-342900"/>
            <a:r>
              <a:rPr lang="en-US" b="1" dirty="0">
                <a:solidFill>
                  <a:srgbClr val="E84024"/>
                </a:solidFill>
              </a:rPr>
              <a:t> </a:t>
            </a:r>
            <a:r>
              <a:rPr lang="en-US" b="1" dirty="0" smtClean="0">
                <a:solidFill>
                  <a:srgbClr val="E84024"/>
                </a:solidFill>
              </a:rPr>
              <a:t>  </a:t>
            </a:r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14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2000" b="1" dirty="0" smtClean="0">
                <a:solidFill>
                  <a:srgbClr val="E84024"/>
                </a:solidFill>
              </a:rPr>
              <a:t>                                               </a:t>
            </a:r>
          </a:p>
          <a:p>
            <a:pPr marL="742950" indent="-742950"/>
            <a:r>
              <a:rPr lang="en-US" sz="2000" b="1" dirty="0" smtClean="0">
                <a:solidFill>
                  <a:srgbClr val="E84024"/>
                </a:solidFill>
              </a:rPr>
              <a:t>                                                           </a:t>
            </a:r>
            <a:r>
              <a:rPr lang="en-US" sz="20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Vừa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chạy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vừa</a:t>
            </a:r>
            <a:r>
              <a:rPr lang="en-US" sz="2000" b="1" dirty="0" smtClean="0">
                <a:solidFill>
                  <a:srgbClr val="E84024"/>
                </a:solidFill>
              </a:rPr>
              <a:t> la </a:t>
            </a:r>
            <a:r>
              <a:rPr lang="en-US" sz="2000" b="1" dirty="0" err="1" smtClean="0">
                <a:solidFill>
                  <a:srgbClr val="E84024"/>
                </a:solidFill>
              </a:rPr>
              <a:t>hét</a:t>
            </a:r>
            <a:r>
              <a:rPr lang="en-US" sz="2000" b="1" dirty="0" smtClean="0">
                <a:solidFill>
                  <a:srgbClr val="E84024"/>
                </a:solidFill>
              </a:rPr>
              <a:t>  </a:t>
            </a:r>
            <a:endParaRPr lang="en-US" dirty="0" smtClean="0">
              <a:solidFill>
                <a:srgbClr val="E84024"/>
              </a:solidFill>
            </a:endParaRPr>
          </a:p>
          <a:p>
            <a:endParaRPr lang="en-US" dirty="0">
              <a:solidFill>
                <a:srgbClr val="E84024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5800" y="990600"/>
            <a:ext cx="36576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0000FF">
                <a:alpha val="9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669663"/>
              </p:ext>
            </p:extLst>
          </p:nvPr>
        </p:nvGraphicFramePr>
        <p:xfrm>
          <a:off x="5181600" y="933450"/>
          <a:ext cx="31242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resentation" r:id="rId4" imgW="4570654" imgH="3427562" progId="PowerPoint.Show.12">
                  <p:embed/>
                </p:oleObj>
              </mc:Choice>
              <mc:Fallback>
                <p:oleObj name="Presentation" r:id="rId4" imgW="4570654" imgH="3427562" progId="PowerPoint.Show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33450"/>
                        <a:ext cx="3124200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C:\Users\Personal\Downloads\IMG_2648a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32516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41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5159" y="49407"/>
            <a:ext cx="1066800" cy="1120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4638" y="0"/>
            <a:ext cx="1269480" cy="1333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24" y="5791199"/>
            <a:ext cx="1022375" cy="1073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89" y="5845630"/>
            <a:ext cx="943222" cy="9905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1143000"/>
            <a:ext cx="7848600" cy="38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1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iáo Dục Mầm Non - Không Chơi Những Vật Có Thể Gây Nguy Hiểm - Vina Carto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9" y="529928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235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2286000" y="12954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524000" y="737889"/>
            <a:ext cx="6553200" cy="5205711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Bắt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đầu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1042987" y="762000"/>
            <a:ext cx="7491413" cy="5410200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Hết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giờ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55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6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7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7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7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8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9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4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6000690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E84024"/>
                </a:solidFill>
              </a:rPr>
              <a:t>Nằm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xuống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đất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lăn</a:t>
            </a:r>
            <a:r>
              <a:rPr lang="en-US" sz="2400" b="1" dirty="0">
                <a:solidFill>
                  <a:srgbClr val="E84024"/>
                </a:solidFill>
              </a:rPr>
              <a:t> qua </a:t>
            </a:r>
            <a:r>
              <a:rPr lang="en-US" sz="2400" b="1" dirty="0" err="1">
                <a:solidFill>
                  <a:srgbClr val="E84024"/>
                </a:solidFill>
              </a:rPr>
              <a:t>lăn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r>
              <a:rPr lang="en-US" sz="2400" b="1" dirty="0" err="1">
                <a:solidFill>
                  <a:srgbClr val="E84024"/>
                </a:solidFill>
              </a:rPr>
              <a:t>lại</a:t>
            </a:r>
            <a:r>
              <a:rPr lang="en-US" sz="2400" b="1" dirty="0">
                <a:solidFill>
                  <a:srgbClr val="E84024"/>
                </a:solidFill>
              </a:rPr>
              <a:t> </a:t>
            </a:r>
            <a:endParaRPr lang="en-US" sz="2400" dirty="0"/>
          </a:p>
        </p:txBody>
      </p:sp>
      <p:pic>
        <p:nvPicPr>
          <p:cNvPr id="13" name="Phòng tránh hỏa hoạn cho trẻ 00_10_13-00_10_2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7432"/>
            <a:ext cx="8915400" cy="5382768"/>
          </a:xfrm>
        </p:spPr>
      </p:pic>
    </p:spTree>
    <p:extLst>
      <p:ext uri="{BB962C8B-B14F-4D97-AF65-F5344CB8AC3E}">
        <p14:creationId xmlns:p14="http://schemas.microsoft.com/office/powerpoint/2010/main" val="16941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HD Lửa Cháy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99" y="0"/>
            <a:ext cx="9042401" cy="6000750"/>
          </a:xfrm>
          <a:prstGeom prst="rect">
            <a:avLst/>
          </a:prstGeom>
        </p:spPr>
      </p:pic>
      <p:pic>
        <p:nvPicPr>
          <p:cNvPr id="5" name="c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052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33619" cy="630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-49610" y="20574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con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giỏi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ngoan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ngoãn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 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pic>
        <p:nvPicPr>
          <p:cNvPr id="15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0059">
            <a:off x="1004954" y="535652"/>
            <a:ext cx="10795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0059">
            <a:off x="3703400" y="458849"/>
            <a:ext cx="10795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0059">
            <a:off x="6096470" y="535652"/>
            <a:ext cx="10795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52" y="4839901"/>
            <a:ext cx="1222546" cy="14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oa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77906"/>
            <a:ext cx="1751707" cy="12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46" y="4471564"/>
            <a:ext cx="1222546" cy="14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oa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84" y="5191617"/>
            <a:ext cx="1751707" cy="12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53" y="4900613"/>
            <a:ext cx="17494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8188">
            <a:off x="-17505" y="302723"/>
            <a:ext cx="144780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6418">
            <a:off x="7512087" y="268681"/>
            <a:ext cx="144780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73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rsonal\Desktop\New folder\tải xuống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 txBox="1">
            <a:spLocks/>
          </p:cNvSpPr>
          <p:nvPr/>
        </p:nvSpPr>
        <p:spPr bwMode="auto">
          <a:xfrm>
            <a:off x="0" y="533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Bé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về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nhóm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khám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phá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các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bức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tranh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của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nhóm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mình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0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304800"/>
            <a:ext cx="86336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5800" y="1143000"/>
            <a:ext cx="7848600" cy="38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1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Kết quả hình ảnh cho các kỹ năng xử lý tình huống sai khi xảy ra hỏa hoạ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225" y="3429000"/>
            <a:ext cx="3910189" cy="282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4" y="457200"/>
            <a:ext cx="4234615" cy="2666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3" y="3134496"/>
            <a:ext cx="3543300" cy="3037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533400"/>
            <a:ext cx="3659215" cy="2590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315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52400"/>
            <a:ext cx="7543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3" name="phong hoa hoa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272885"/>
            <a:ext cx="8915400" cy="5014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6613" y="-152400"/>
            <a:ext cx="208597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389" y="-152400"/>
            <a:ext cx="2085975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800600"/>
            <a:ext cx="2085975" cy="219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388" y="4865180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Picture1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988" y="1252538"/>
            <a:ext cx="6296025" cy="3895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752600" y="2209800"/>
            <a:ext cx="533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itchFamily="18" charset="0"/>
              </a:rPr>
              <a:t>rò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alt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itchFamily="18" charset="0"/>
              </a:rPr>
              <a:t>“Ai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itchFamily="18" charset="0"/>
              </a:rPr>
              <a:t>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itchFamily="18" charset="0"/>
              </a:rPr>
              <a:t>sai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itchFamily="18" charset="0"/>
              </a:rPr>
              <a:t> ”</a:t>
            </a:r>
            <a:endParaRPr lang="en-US" alt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Trai-Dat-Nay-La-Cua-Chung-Minh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0"/>
            <a:ext cx="8610600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Câu</a:t>
            </a:r>
            <a:r>
              <a:rPr lang="en-US" sz="2000" b="1" dirty="0" smtClean="0">
                <a:solidFill>
                  <a:srgbClr val="0000FF"/>
                </a:solidFill>
              </a:rPr>
              <a:t> 1: </a:t>
            </a:r>
            <a:r>
              <a:rPr lang="en-US" sz="2000" b="1" dirty="0" err="1" smtClean="0">
                <a:solidFill>
                  <a:srgbClr val="0000FF"/>
                </a:solidFill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hãy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chọn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xem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nguyên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nào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gây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cháy</a:t>
            </a:r>
            <a:r>
              <a:rPr lang="en-US" sz="20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1100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   </a:t>
            </a:r>
            <a:r>
              <a:rPr lang="en-US" sz="24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Đốt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lửa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gần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đống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rơm</a:t>
            </a:r>
            <a:r>
              <a:rPr lang="en-US" sz="2000" b="1" dirty="0" smtClean="0">
                <a:solidFill>
                  <a:srgbClr val="E84024"/>
                </a:solidFill>
              </a:rPr>
              <a:t>.    </a:t>
            </a:r>
            <a:r>
              <a:rPr lang="en-US" sz="3600" b="1" dirty="0" smtClean="0">
                <a:solidFill>
                  <a:srgbClr val="E84024"/>
                </a:solidFill>
              </a:rPr>
              <a:t>        </a:t>
            </a:r>
            <a:r>
              <a:rPr lang="en-US" sz="2400" b="1" dirty="0">
                <a:solidFill>
                  <a:srgbClr val="0000FF"/>
                </a:solidFill>
                <a:latin typeface=".VnAvant" pitchFamily="34" charset="0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Vừa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sử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dụng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điện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thoại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vừa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sạc</a:t>
            </a:r>
            <a:r>
              <a:rPr lang="en-US" sz="2000" b="1" dirty="0" smtClean="0">
                <a:solidFill>
                  <a:srgbClr val="E84024"/>
                </a:solidFill>
              </a:rPr>
              <a:t> pin</a:t>
            </a:r>
          </a:p>
          <a:p>
            <a:pPr marL="342900" indent="-342900"/>
            <a:endParaRPr lang="en-US" sz="8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r>
              <a:rPr lang="en-US" sz="2000" b="1" dirty="0" smtClean="0">
                <a:solidFill>
                  <a:srgbClr val="0000FF"/>
                </a:solidFill>
              </a:rPr>
              <a:t>                                                   </a:t>
            </a:r>
            <a:r>
              <a:rPr lang="en-US" sz="2400" b="1" dirty="0">
                <a:solidFill>
                  <a:srgbClr val="0000FF"/>
                </a:solidFill>
                <a:latin typeface=".VnAvant" pitchFamily="34" charset="0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Chơi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trò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chơi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dân</a:t>
            </a:r>
            <a:r>
              <a:rPr lang="en-US" sz="2000" b="1" dirty="0" smtClean="0">
                <a:solidFill>
                  <a:srgbClr val="E84024"/>
                </a:solidFill>
              </a:rPr>
              <a:t> </a:t>
            </a:r>
            <a:r>
              <a:rPr lang="en-US" sz="2000" b="1" dirty="0" err="1" smtClean="0">
                <a:solidFill>
                  <a:srgbClr val="E84024"/>
                </a:solidFill>
              </a:rPr>
              <a:t>gian</a:t>
            </a:r>
            <a:r>
              <a:rPr lang="en-US" sz="2000" b="1" dirty="0" smtClean="0">
                <a:solidFill>
                  <a:srgbClr val="E84024"/>
                </a:solidFill>
              </a:rPr>
              <a:t>.                                                   </a:t>
            </a:r>
            <a:endParaRPr lang="en-US" dirty="0" smtClean="0">
              <a:solidFill>
                <a:srgbClr val="E84024"/>
              </a:solidFill>
            </a:endParaRPr>
          </a:p>
          <a:p>
            <a:endParaRPr lang="en-US" dirty="0">
              <a:solidFill>
                <a:srgbClr val="E84024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 t="7391" b="6087"/>
          <a:stretch>
            <a:fillRect/>
          </a:stretch>
        </p:blipFill>
        <p:spPr bwMode="auto">
          <a:xfrm>
            <a:off x="533400" y="609600"/>
            <a:ext cx="3597139" cy="2133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0"/>
            <a:ext cx="3886200" cy="21336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3429000"/>
            <a:ext cx="4127500" cy="25146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93462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3361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224" y="228302"/>
            <a:ext cx="2085975" cy="21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3056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4243528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52" y="4464579"/>
            <a:ext cx="2085975" cy="2190750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2286000" y="12954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4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286000" y="1371600"/>
            <a:ext cx="5029200" cy="4114800"/>
          </a:xfrm>
          <a:prstGeom prst="star7">
            <a:avLst>
              <a:gd name="adj" fmla="val 30545"/>
              <a:gd name="hf" fmla="val 102572"/>
              <a:gd name="vf" fmla="val 105210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E84024"/>
                </a:solidFill>
                <a:latin typeface="Aharoni" pitchFamily="2" charset="-79"/>
                <a:cs typeface="Aharoni" pitchFamily="2" charset="-79"/>
              </a:rPr>
              <a:t>5</a:t>
            </a:r>
            <a:endParaRPr lang="en-US" sz="16600" dirty="0">
              <a:solidFill>
                <a:srgbClr val="E84024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1447800" y="814089"/>
            <a:ext cx="6553200" cy="5205711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Bắt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đầu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1042987" y="838200"/>
            <a:ext cx="7491413" cy="5410200"/>
          </a:xfrm>
          <a:prstGeom prst="star7">
            <a:avLst>
              <a:gd name="adj" fmla="val 30034"/>
              <a:gd name="hf" fmla="val 102572"/>
              <a:gd name="vf" fmla="val 10521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</a:rPr>
              <a:t>Hết</a:t>
            </a:r>
            <a:r>
              <a:rPr lang="en-US" sz="8000" b="1" dirty="0" smtClean="0">
                <a:solidFill>
                  <a:srgbClr val="0000FF"/>
                </a:solidFill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</a:rPr>
              <a:t>giờ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6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7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7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7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8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9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4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8600" y="0"/>
            <a:ext cx="8610600" cy="774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Câu</a:t>
            </a:r>
            <a:r>
              <a:rPr lang="en-US" sz="2000" b="1" dirty="0" smtClean="0">
                <a:solidFill>
                  <a:srgbClr val="0000FF"/>
                </a:solidFill>
              </a:rPr>
              <a:t> 1: </a:t>
            </a:r>
            <a:r>
              <a:rPr lang="en-US" sz="2000" b="1" dirty="0" err="1" smtClean="0">
                <a:solidFill>
                  <a:srgbClr val="0000FF"/>
                </a:solidFill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hãy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chọn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xem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nguyên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nào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gây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cháy</a:t>
            </a:r>
            <a:r>
              <a:rPr lang="en-US" sz="20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pPr algn="ctr"/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1100" b="1" dirty="0" smtClean="0">
              <a:solidFill>
                <a:srgbClr val="0000FF"/>
              </a:solidFill>
            </a:endParaRPr>
          </a:p>
          <a:p>
            <a:pPr marL="342900" indent="-342900"/>
            <a:r>
              <a:rPr lang="en-US" sz="3600" dirty="0" smtClean="0"/>
              <a:t>     </a:t>
            </a:r>
          </a:p>
          <a:p>
            <a:pPr marL="342900" indent="-342900"/>
            <a:endParaRPr lang="en-US" sz="3600" dirty="0" smtClean="0"/>
          </a:p>
          <a:p>
            <a:pPr marL="342900" indent="-342900"/>
            <a:r>
              <a:rPr lang="en-US" sz="3600" b="1" dirty="0">
                <a:solidFill>
                  <a:srgbClr val="E84024"/>
                </a:solidFill>
              </a:rPr>
              <a:t> </a:t>
            </a:r>
            <a:r>
              <a:rPr lang="en-US" sz="3600" b="1" dirty="0" smtClean="0">
                <a:solidFill>
                  <a:srgbClr val="E84024"/>
                </a:solidFill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Đốt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lửa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gần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đống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rơm</a:t>
            </a:r>
            <a:r>
              <a:rPr lang="en-US" sz="2400" b="1" dirty="0" smtClean="0">
                <a:solidFill>
                  <a:srgbClr val="E84024"/>
                </a:solidFill>
                <a:latin typeface=".VnAvant" pitchFamily="34" charset="0"/>
              </a:rPr>
              <a:t>.    </a:t>
            </a:r>
            <a:r>
              <a:rPr lang="en-US" sz="4000" b="1" dirty="0" smtClean="0">
                <a:solidFill>
                  <a:srgbClr val="E84024"/>
                </a:solidFill>
                <a:latin typeface=".VnAvant" pitchFamily="34" charset="0"/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.VnAvant" pitchFamily="34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Vừa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sử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dụng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điện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thoại</a:t>
            </a:r>
            <a:r>
              <a:rPr lang="en-US" sz="2400" b="1" dirty="0" smtClean="0">
                <a:solidFill>
                  <a:srgbClr val="E84024"/>
                </a:solidFill>
              </a:rPr>
              <a:t>                   </a:t>
            </a:r>
          </a:p>
          <a:p>
            <a:pPr marL="342900" indent="-342900"/>
            <a:r>
              <a:rPr lang="en-US" sz="2400" b="1" dirty="0" smtClean="0">
                <a:solidFill>
                  <a:srgbClr val="E84024"/>
                </a:solidFill>
              </a:rPr>
              <a:t>                                                                                        </a:t>
            </a:r>
            <a:r>
              <a:rPr lang="en-US" sz="2400" b="1" dirty="0" err="1" smtClean="0">
                <a:solidFill>
                  <a:srgbClr val="E84024"/>
                </a:solidFill>
              </a:rPr>
              <a:t>vừa</a:t>
            </a:r>
            <a:r>
              <a:rPr lang="en-US" sz="2400" b="1" dirty="0" smtClean="0">
                <a:solidFill>
                  <a:srgbClr val="E84024"/>
                </a:solidFill>
              </a:rPr>
              <a:t> </a:t>
            </a:r>
            <a:r>
              <a:rPr lang="en-US" sz="2400" b="1" dirty="0" err="1" smtClean="0">
                <a:solidFill>
                  <a:srgbClr val="E84024"/>
                </a:solidFill>
              </a:rPr>
              <a:t>sạc</a:t>
            </a:r>
            <a:r>
              <a:rPr lang="en-US" sz="2400" b="1" dirty="0" smtClean="0">
                <a:solidFill>
                  <a:srgbClr val="E84024"/>
                </a:solidFill>
              </a:rPr>
              <a:t> pin</a:t>
            </a:r>
          </a:p>
          <a:p>
            <a:pPr marL="342900" indent="-342900"/>
            <a:endParaRPr lang="en-US" sz="9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  <a:p>
            <a:pPr marL="742950" indent="-742950"/>
            <a:endParaRPr lang="en-US" sz="3600" b="1" dirty="0" smtClean="0">
              <a:solidFill>
                <a:srgbClr val="E84024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rcRect t="7391" b="6087"/>
          <a:stretch>
            <a:fillRect/>
          </a:stretch>
        </p:blipFill>
        <p:spPr bwMode="auto">
          <a:xfrm>
            <a:off x="533400" y="609599"/>
            <a:ext cx="3597139" cy="275285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0"/>
            <a:ext cx="3886200" cy="275285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793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am thanh be chon gioi lam.wav"/>
          </p:stSnd>
        </p:sndAc>
      </p:transition>
    </mc:Choice>
    <mc:Fallback xmlns="">
      <p:transition>
        <p:sndAc>
          <p:stSnd>
            <p:snd r:embed="rId6" name="am thanh be chon gioi la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UIDATA" val="&lt;database version=&quot;7.0&quot;&gt;&lt;object type=&quot;1&quot; unique_id=&quot;10001&quot;&gt;&lt;property id=&quot;20141&quot; value=&quot;phong chay chua chay &quot;/&gt;&lt;property id=&quot;20148&quot; value=&quot;5&quot;/&gt;&lt;property id=&quot;20184&quot; value=&quot;7&quot;/&gt;&lt;property id=&quot;20224&quot; value=&quot;C:\Users\Admin\Documents\My Adobe Presentations\phong chay chua chay&quot;/&gt;&lt;property id=&quot;20250&quot; value=&quot;0&quot;/&gt;&lt;property id=&quot;20251&quot; value=&quot;1&quot;/&gt;&lt;property id=&quot;20259&quot; value=&quot;1&quot;/&gt;&lt;property id=&quot;20501&quot; value=&quot;C:\Users\Admin\Desktop\bai du thi\E - LEANING\chua tu đong.PCCC\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HÒNG GIÁO DỤC VÀ ĐÀO TẠO HUYỆN GIA LÂM&amp;#x0D;&amp;#x0A;&amp;quot;&quot;/&gt;&lt;property id=&quot;20303&quot; value=&quot;-1&quot;/&gt;&lt;property id=&quot;20307&quot; value=&quot;256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3&quot; value=&quot;-1&quot;/&gt;&lt;property id=&quot;20307&quot; value=&quot;267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3&quot; value=&quot;-1&quot;/&gt;&lt;property id=&quot;20307&quot; value=&quot;268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3&quot; value=&quot;-1&quot;/&gt;&lt;property id=&quot;20307&quot; value=&quot;271&quot;/&gt;&lt;property id=&quot;20309&quot; value=&quot;-1&quot;/&gt;&lt;/object&gt;&lt;object type=&quot;3&quot; unique_id=&quot;10008&quot;&gt;&lt;property id=&quot;20148&quot; value=&quot;5&quot;/&gt;&lt;property id=&quot;20300&quot; value=&quot;Slide 6&quot;/&gt;&lt;property id=&quot;20303&quot; value=&quot;-1&quot;/&gt;&lt;property id=&quot;20307&quot; value=&quot;269&quot;/&gt;&lt;property id=&quot;20309&quot; value=&quot;-1&quot;/&gt;&lt;/object&gt;&lt;object type=&quot;3&quot; unique_id=&quot;10009&quot;&gt;&lt;property id=&quot;20148&quot; value=&quot;5&quot;/&gt;&lt;property id=&quot;20300&quot; value=&quot;Slide 7&quot;/&gt;&lt;property id=&quot;20303&quot; value=&quot;-1&quot;/&gt;&lt;property id=&quot;20307&quot; value=&quot;270&quot;/&gt;&lt;property id=&quot;20309&quot; value=&quot;-1&quot;/&gt;&lt;/object&gt;&lt;object type=&quot;3&quot; unique_id=&quot;10010&quot;&gt;&lt;property id=&quot;20148&quot; value=&quot;5&quot;/&gt;&lt;property id=&quot;20300&quot; value=&quot;Slide 9&quot;/&gt;&lt;property id=&quot;20303&quot; value=&quot;-1&quot;/&gt;&lt;property id=&quot;20307&quot; value=&quot;272&quot;/&gt;&lt;property id=&quot;20309&quot; value=&quot;-1&quot;/&gt;&lt;/object&gt;&lt;object type=&quot;3&quot; unique_id=&quot;10011&quot;&gt;&lt;property id=&quot;20148&quot; value=&quot;5&quot;/&gt;&lt;property id=&quot;20300&quot; value=&quot;Slide 10&quot;/&gt;&lt;property id=&quot;20303&quot; value=&quot;-1&quot;/&gt;&lt;property id=&quot;20307&quot; value=&quot;273&quot;/&gt;&lt;property id=&quot;20309&quot; value=&quot;-1&quot;/&gt;&lt;/object&gt;&lt;object type=&quot;3&quot; unique_id=&quot;10012&quot;&gt;&lt;property id=&quot;20148&quot; value=&quot;5&quot;/&gt;&lt;property id=&quot;20300&quot; value=&quot;Slide 11&quot;/&gt;&lt;property id=&quot;20303&quot; value=&quot;-1&quot;/&gt;&lt;property id=&quot;20307&quot; value=&quot;274&quot;/&gt;&lt;property id=&quot;20309&quot; value=&quot;-1&quot;/&gt;&lt;/object&gt;&lt;object type=&quot;3&quot; unique_id=&quot;10013&quot;&gt;&lt;property id=&quot;20148&quot; value=&quot;5&quot;/&gt;&lt;property id=&quot;20300&quot; value=&quot;Slide 12&quot;/&gt;&lt;property id=&quot;20303&quot; value=&quot;-1&quot;/&gt;&lt;property id=&quot;20307&quot; value=&quot;275&quot;/&gt;&lt;property id=&quot;20309&quot; value=&quot;-1&quot;/&gt;&lt;/object&gt;&lt;object type=&quot;3&quot; unique_id=&quot;10014&quot;&gt;&lt;property id=&quot;20148&quot; value=&quot;5&quot;/&gt;&lt;property id=&quot;20300&quot; value=&quot;Slide 13&quot;/&gt;&lt;property id=&quot;20303&quot; value=&quot;-1&quot;/&gt;&lt;property id=&quot;20307&quot; value=&quot;278&quot;/&gt;&lt;property id=&quot;20309&quot; value=&quot;-1&quot;/&gt;&lt;/object&gt;&lt;object type=&quot;3&quot; unique_id=&quot;10015&quot;&gt;&lt;property id=&quot;20148&quot; value=&quot;5&quot;/&gt;&lt;property id=&quot;20300&quot; value=&quot;Slide 14&quot;/&gt;&lt;property id=&quot;20303&quot; value=&quot;-1&quot;/&gt;&lt;property id=&quot;20307&quot; value=&quot;277&quot;/&gt;&lt;property id=&quot;20309&quot; value=&quot;-1&quot;/&gt;&lt;/object&gt;&lt;object type=&quot;3&quot; unique_id=&quot;10016&quot;&gt;&lt;property id=&quot;20148&quot; value=&quot;5&quot;/&gt;&lt;property id=&quot;20300&quot; value=&quot;Slide 15&quot;/&gt;&lt;property id=&quot;20303&quot; value=&quot;-1&quot;/&gt;&lt;property id=&quot;20307&quot; value=&quot;276&quot;/&gt;&lt;property id=&quot;20309&quot; value=&quot;-1&quot;/&gt;&lt;/object&gt;&lt;object type=&quot;3&quot; unique_id=&quot;10017&quot;&gt;&lt;property id=&quot;20148&quot; value=&quot;5&quot;/&gt;&lt;property id=&quot;20300&quot; value=&quot;Slide 16&quot;/&gt;&lt;property id=&quot;20303&quot; value=&quot;-1&quot;/&gt;&lt;property id=&quot;20307&quot; value=&quot;279&quot;/&gt;&lt;property id=&quot;20309&quot; value=&quot;-1&quot;/&gt;&lt;/object&gt;&lt;object type=&quot;3&quot; unique_id=&quot;10152&quot;&gt;&lt;property id=&quot;20148&quot; value=&quot;5&quot;/&gt;&lt;property id=&quot;20300&quot; value=&quot;Slide 5&quot;/&gt;&lt;property id=&quot;20307&quot; value=&quot;280&quot;/&gt;&lt;property id=&quot;20309&quot; value=&quot;-1&quot;/&gt;&lt;/object&gt;&lt;object type=&quot;3&quot; unique_id=&quot;10258&quot;&gt;&lt;property id=&quot;20148&quot; value=&quot;5&quot;/&gt;&lt;property id=&quot;20300&quot; value=&quot;Slide 8&quot;/&gt;&lt;property id=&quot;20307&quot; value=&quot;281&quot;/&gt;&lt;property id=&quot;20309&quot; value=&quot;-1&quot;/&gt;&lt;/object&gt;&lt;/object&gt;&lt;object type=&quot;10&quot; unique_id=&quot;10147&quot;&gt;&lt;object type=&quot;11&quot; unique_id=&quot;10148&quot;&gt;&lt;/object&gt;&lt;object type=&quot;13&quot; unique_id=&quot;10150&quot;&gt;&lt;/object&gt;&lt;object type=&quot;12&quot; unique_id=&quot;10567&quot;&gt;&lt;/object&gt;&lt;/object&gt;&lt;object type=&quot;4&quot; unique_id=&quot;10149&quot;&gt;&lt;/object&gt;&lt;/object&gt;&lt;/database&gt;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\Desktop\E-LEANING 2003\AM THANH\phong GD.wav"/>
  <p:tag name="PPSNARRATION" val="1,1936102357,G:\E - LEANING\chua tu đong.PCCC\phong chay chua chay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82712C4-F5F0-4433-9C16-A7CE2CEA1AD0}&quot;/&gt;&lt;filename val=&quot;C:\Users\Admin\AppData\Local\Temp\PR\data\asimages\{782712C4-F5F0-4433-9C16-A7CE2CEA1AD0}.png&quot;/&gt;&lt;hasEffects val=&quot;1&quot;/&gt;&lt;left val=&quot;93.72&quot;/&gt;&lt;top val=&quot;123.72&quot;/&gt;&lt;width val=&quot;515.64&quot;/&gt;&lt;height val=&quot;71.64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8D1DC40-FA00-4B06-BAF4-F840E2EEAC71}&quot;/&gt;&lt;filename val=&quot;C:\Users\Admin\AppData\Local\Temp\PR\data\asimages\{C8D1DC40-FA00-4B06-BAF4-F840E2EEAC71}.png&quot;/&gt;&lt;hasEffects val=&quot;1&quot;/&gt;&lt;left val=&quot;0&quot;/&gt;&lt;top val=&quot;171&quot;/&gt;&lt;width val=&quot;721.08&quot;/&gt;&lt;height val=&quot;191.64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\Desktop\bai du thi\E - LEANING\AM THANH\slide 6.wav"/>
  <p:tag name="PPSNARRATION" val="6,1936102357,G:\E - LEANING\chua tu đong.PCCC\phong chay chua chay_pptx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\Desktop\bai du thi\E - LEANING\AM THANH\nhung hanh dong de gay ra chay.wav"/>
  <p:tag name="PPSNARRATION" val="11,1936102357,G:\E - LEANING\chua tu đong.PCCC\phong chay chua chay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769BF8-4AB8-457E-8D8F-77A2977ACB00}&quot;/&gt;&lt;filename val=&quot;C:\Users\Admin\AppData\Local\Temp\PR\data\asimages\{89769BF8-4AB8-457E-8D8F-77A2977ACB00}.png&quot;/&gt;&lt;hasEffects val=&quot;1&quot;/&gt;&lt;left val=&quot;-3.72&quot;/&gt;&lt;top val=&quot;146.28&quot;/&gt;&lt;width val=&quot;721.08&quot;/&gt;&lt;height val=&quot;192.36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3636</TotalTime>
  <Words>504</Words>
  <Application>Microsoft Office PowerPoint</Application>
  <PresentationFormat>On-screen Show (4:3)</PresentationFormat>
  <Paragraphs>178</Paragraphs>
  <Slides>23</Slides>
  <Notes>2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.VnAvant</vt:lpstr>
      <vt:lpstr>Aharoni</vt:lpstr>
      <vt:lpstr>Arial</vt:lpstr>
      <vt:lpstr>Calibri</vt:lpstr>
      <vt:lpstr>Times New Roman</vt:lpstr>
      <vt:lpstr>Office Theme</vt:lpstr>
      <vt:lpstr>2_Office Theme</vt:lpstr>
      <vt:lpstr>Presentation</vt:lpstr>
      <vt:lpstr>PHÒNG GIÁO DỤC VÀ ĐÀO TẠO HUYỆN GIA LÂM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HUYỆN GIA LÂM TRƯỜNG MẦM NON HOA PHƯỢNG</dc:title>
  <dc:creator>Admin</dc:creator>
  <cp:lastModifiedBy>Windows User</cp:lastModifiedBy>
  <cp:revision>229</cp:revision>
  <dcterms:created xsi:type="dcterms:W3CDTF">2016-08-31T15:10:26Z</dcterms:created>
  <dcterms:modified xsi:type="dcterms:W3CDTF">2019-10-15T01:20:18Z</dcterms:modified>
</cp:coreProperties>
</file>